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672" r:id="rId68"/>
    <p:sldId id="673" r:id="rId69"/>
    <p:sldId id="674" r:id="rId70"/>
    <p:sldId id="388" r:id="rId71"/>
    <p:sldId id="389" r:id="rId72"/>
    <p:sldId id="666" r:id="rId73"/>
    <p:sldId id="667" r:id="rId74"/>
    <p:sldId id="668" r:id="rId75"/>
    <p:sldId id="665" r:id="rId76"/>
    <p:sldId id="652" r:id="rId77"/>
    <p:sldId id="653" r:id="rId78"/>
    <p:sldId id="654" r:id="rId79"/>
    <p:sldId id="655" r:id="rId80"/>
    <p:sldId id="659" r:id="rId81"/>
    <p:sldId id="660" r:id="rId82"/>
    <p:sldId id="661" r:id="rId83"/>
    <p:sldId id="662" r:id="rId84"/>
    <p:sldId id="664" r:id="rId85"/>
    <p:sldId id="663" r:id="rId86"/>
    <p:sldId id="670" r:id="rId87"/>
    <p:sldId id="671" r:id="rId88"/>
    <p:sldId id="261" r:id="rId89"/>
    <p:sldId id="567" r:id="rId90"/>
    <p:sldId id="579" r:id="rId91"/>
    <p:sldId id="580" r:id="rId92"/>
    <p:sldId id="581" r:id="rId93"/>
    <p:sldId id="574" r:id="rId94"/>
    <p:sldId id="584" r:id="rId95"/>
    <p:sldId id="585" r:id="rId96"/>
    <p:sldId id="622" r:id="rId97"/>
    <p:sldId id="621" r:id="rId98"/>
    <p:sldId id="623" r:id="rId99"/>
    <p:sldId id="624" r:id="rId100"/>
    <p:sldId id="620" r:id="rId101"/>
    <p:sldId id="614" r:id="rId102"/>
    <p:sldId id="616" r:id="rId103"/>
    <p:sldId id="617" r:id="rId104"/>
    <p:sldId id="618" r:id="rId105"/>
    <p:sldId id="619" r:id="rId106"/>
    <p:sldId id="646" r:id="rId107"/>
    <p:sldId id="648" r:id="rId108"/>
    <p:sldId id="649" r:id="rId109"/>
    <p:sldId id="657" r:id="rId110"/>
    <p:sldId id="658" r:id="rId111"/>
    <p:sldId id="669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F4624E-6B74-5447-9208-09B61C490FCD}">
          <p14:sldIdLst>
            <p14:sldId id="256"/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672"/>
            <p14:sldId id="673"/>
            <p14:sldId id="674"/>
            <p14:sldId id="388"/>
            <p14:sldId id="389"/>
            <p14:sldId id="666"/>
            <p14:sldId id="667"/>
            <p14:sldId id="668"/>
            <p14:sldId id="665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670"/>
            <p14:sldId id="671"/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D2C"/>
    <a:srgbClr val="1DA989"/>
    <a:srgbClr val="637CC7"/>
    <a:srgbClr val="006F5B"/>
    <a:srgbClr val="FFFFFE"/>
    <a:srgbClr val="414142"/>
    <a:srgbClr val="EB9CAC"/>
    <a:srgbClr val="162B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7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7BC42-4918-C44A-BE35-851D9C8AB75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3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7E3530-D68A-0E4B-262E-D7FD3ECBCCCC}"/>
              </a:ext>
            </a:extLst>
          </p:cNvPr>
          <p:cNvCxnSpPr>
            <a:cxnSpLocks/>
          </p:cNvCxnSpPr>
          <p:nvPr/>
        </p:nvCxnSpPr>
        <p:spPr>
          <a:xfrm>
            <a:off x="-98323" y="1826389"/>
            <a:ext cx="982242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B1BD5-75FE-FD49-2F8A-C54AFCE69A2D}"/>
              </a:ext>
            </a:extLst>
          </p:cNvPr>
          <p:cNvCxnSpPr>
            <a:cxnSpLocks/>
          </p:cNvCxnSpPr>
          <p:nvPr/>
        </p:nvCxnSpPr>
        <p:spPr>
          <a:xfrm>
            <a:off x="3023720" y="3592053"/>
            <a:ext cx="923710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34A27-FABD-B7CA-713D-778B64C0BBD2}"/>
              </a:ext>
            </a:extLst>
          </p:cNvPr>
          <p:cNvCxnSpPr>
            <a:cxnSpLocks/>
          </p:cNvCxnSpPr>
          <p:nvPr/>
        </p:nvCxnSpPr>
        <p:spPr>
          <a:xfrm>
            <a:off x="10569677" y="-108155"/>
            <a:ext cx="0" cy="3156155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7FDE94-0BDA-78CD-2386-C1A388F73FB2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91612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587327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8536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1087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7912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235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476864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77847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E00139-A151-7102-1E4E-51186B4E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AD1F-8901-6BAD-AD3E-1555EEC5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Elastically-Suspended Photonic-Phononic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E966-97E5-216C-C22F-4C4C1F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49450-BA8D-1F92-CE43-C265D3AF72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4811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B9B13E9-F33E-F4B0-59AE-8DF95A91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7" r="6743"/>
          <a:stretch/>
        </p:blipFill>
        <p:spPr>
          <a:xfrm>
            <a:off x="1185088" y="1584661"/>
            <a:ext cx="2167713" cy="298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6C14A-74F6-780F-FB54-D353895A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1" y="4673536"/>
            <a:ext cx="2743201" cy="1865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56621-9B52-6C19-B84C-EB2AEB7C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1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207356-050E-90FE-EE47-6445A8B2DC43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87E4F4-9A0B-9545-81F5-A9388A3ADD6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C4D51-21E9-FD2D-DA33-277F0EF95453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6564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EB2CFE-0568-1972-BFAC-5D723A7C2680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E4D46D-C139-561B-75B2-086E015A99F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FE1F79-E8BE-3FD7-4B1C-58351E47377E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A259C0-7259-2F84-068B-AA179A06370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08630C-84DF-65E7-C7E8-87A77790CDB7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88726F-6A1C-AE18-AA38-E865529EAA7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5E4774-953E-DAC0-B4F9-1EB921EC31C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970852-D6F5-8D94-FEB5-1FA3B5792BEC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846BC-E25A-F3D5-6607-D4425DAAFB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B367C9-762D-6604-C879-BAACE8517B0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FF5AC5-7FD9-4578-3006-1DAD79D8A77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8F02DA-F652-DC6E-743D-91CE47885190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3D0EA2-E470-84FB-4474-F25C3CDB74FB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F50956-6D7E-447F-BED5-BB3AA6119FE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1694CF-763D-5BC0-5B0B-F23994C4FE05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6DED10-1D87-8A85-5206-831B5BA0B507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A540AA-9070-DAC0-4675-1E5A885A47C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20DA9D-41FE-7852-A4B9-C163BEF4883D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DBEB10-AEC1-6F6D-6AA2-924EBBEF6F6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8681F3-B850-6924-EC33-E8C01D8E738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4077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500691-E3E9-28BB-858E-CDC1D433318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F1C795-5964-CC85-7831-79E552EB0677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9916CD-A031-D2DB-9A98-AA14C212C46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-98323" y="3778092"/>
            <a:ext cx="907517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6C1B78-BECD-5CDD-D24E-21845C43E1EE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26D98-DF95-87ED-B15A-DA7D02B363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77379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6778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706186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73509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preserves 83% of signal!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705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C5AB2C-5BFB-91D0-5C8E-5D0C015570B9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87381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7754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AE2641-0CA3-AA47-05E6-B8FF76F5526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-98323" y="5282428"/>
            <a:ext cx="64696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A9E0-3107-A307-EC3B-9F9C9006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A1F2-1F3D-603B-F4D1-42435BBC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ADDE-CE99-FD76-57B2-D09F9132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66</a:t>
            </a:fld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3532F5F-B735-FE10-8421-B3980D09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D1C79B-7634-1701-7BDF-0C991253D61F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96A30E-7681-62A3-3020-39952F9311C0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DD1FFAA-92FC-AD6C-0FB9-F9340E88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AD46C-F763-D3C9-0EE5-9866F6E1250A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2616266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F54C-ABA4-B779-A502-548F161E5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6DD0-24A9-B025-6FDF-1C55F6B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1F62-3EBC-83A4-DE73-C57A9C43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67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E899403-45B4-FCE6-E300-177D6DA0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3C43F6B-F940-38BC-2332-5989F829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88342-A799-69AC-CE8E-D99503E2D88B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B22CDF-F7A5-E403-8741-2A4DDF415DF0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29C286C-88CC-75B6-AD0F-A71502F0D4F5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F67D7-2DE7-5FD9-0305-957DFDF6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C9BA3D-5AA3-3874-130A-7AC8E90C6B1D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4D929E-A548-FC65-4387-A4B9D270982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33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59D2-795A-44AE-0B74-370683AD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7666-75CC-9CAD-AB12-36B56A67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9A2B-E601-E0BA-78A2-69E99E93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68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1480E-8383-AE09-7453-5A391D41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53A712D-6109-4D82-C407-263F443E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5EBE26-F4B1-4BD5-4B06-1DDAD0157D5C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0E0D7D-FE90-2155-82E7-07CCC6FD2F0B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04C2EC9-B0E9-C9FF-FE58-927E2D03BCFD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B2DCB-8FC9-32B2-80FC-F5AE11E74052}"/>
              </a:ext>
            </a:extLst>
          </p:cNvPr>
          <p:cNvSpPr txBox="1"/>
          <p:nvPr/>
        </p:nvSpPr>
        <p:spPr>
          <a:xfrm>
            <a:off x="2438355" y="3175945"/>
            <a:ext cx="655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in Brillouin domain and approach Raman-like modes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C3887-919D-9E32-F4EA-F0EAF3CBB2F3}"/>
              </a:ext>
            </a:extLst>
          </p:cNvPr>
          <p:cNvCxnSpPr>
            <a:cxnSpLocks/>
          </p:cNvCxnSpPr>
          <p:nvPr/>
        </p:nvCxnSpPr>
        <p:spPr>
          <a:xfrm>
            <a:off x="2516110" y="3212297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4CEC7B-691F-00D6-829E-04F739AB4406}"/>
              </a:ext>
            </a:extLst>
          </p:cNvPr>
          <p:cNvCxnSpPr>
            <a:cxnSpLocks/>
          </p:cNvCxnSpPr>
          <p:nvPr/>
        </p:nvCxnSpPr>
        <p:spPr>
          <a:xfrm>
            <a:off x="2516110" y="3576055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602D5A-D367-85BE-78FC-29FCC1AB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AD0D6B-5189-F483-5537-A0194E9C9A24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0603F0-A806-D5CE-7A28-488B0B5E4C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-88490" y="2229512"/>
            <a:ext cx="106680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-88490" y="3778092"/>
            <a:ext cx="906534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Reflected Phonons Create Standing Waves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D7D164-D2B5-AC86-9A14-F83BC07975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9917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72389-1353-F36A-4C24-54982F34BE9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3F325-9C6C-20C7-63BB-1E16D54F644E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868B08-0D49-41FE-D6F5-B85A91005E06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C5EA68-B2E0-C2AB-164C-834F06EBF6FD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5F683A-E80A-60AE-1B1F-B641C79C6DB6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3759C0-79D1-FC8B-E0FC-7FAA9041DD8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BFD11-E345-D089-29B7-594C082ED1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4E8E0A-1990-468A-1F3B-F87284AF74B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EEE965-E6F6-5044-8DE3-96A8780561B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69DABA-780E-97FF-300B-86B74100178F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FFAA8-8546-2CA2-C8A1-C0C7C51964C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01CAD6-F107-A02B-19FF-7023F3C666A3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CA879-1224-2DE7-9EAF-A02EB623496F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CDD0FB-F6B6-ED77-8398-8305930ECE11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B6BB21-F904-B280-AB10-1524240E44AF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9D54CE-2C1F-1BDF-0436-6B0881EF85F4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156644DE-09D9-8625-04B0-5D4F956CA6E8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66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70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7DED38-240A-F374-88B1-56265734452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1068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D2A7F-612E-EFC3-6A85-64083FD4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CAAF-D15B-E1A1-7865-A979EF0BBF1E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CEC064-7D6E-68A3-4050-46ABCADE00B9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EAAA9D-13CA-4788-7DB8-C2DBB97C450C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C4F36C-1132-3B37-639B-F0B69F2E3537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9147E8-C8FC-C188-921A-EA5CEF65F58A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D7176E-0172-92AF-3CB8-806B9987CC11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9245A0-B8AE-9BBA-FE81-DB6EB52C4F6C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37DC81-2AD3-7446-F3B0-8AD8F6E6C5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352DC-D246-DC0E-4749-A7F889D01F34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D899F-6F2E-D594-49C4-0AB6B5FA91F6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DF65DB-65D7-58D4-536D-29E06DE5AF9D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E45F73-2822-9437-AAC1-6807EF3FA1E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7AC539-77F3-7DE1-A63C-DFF48E0A515B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84A3CB-8E4D-E2A4-99FD-4C605E44E3FE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923EFB-C037-9A98-A9F8-A414A3A36C45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2E61DD-B7D4-C62B-DBAF-99FE417F852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CDB0D7-DE9E-92A8-C3A3-0216414363F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73D3FB53-4CC0-1C08-EADD-263970F53CB7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11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427E-F223-63D3-14A0-22E2DBCD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A53D-3949-3F0B-7C34-DFEC5860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CED1-7A16-0238-D0A6-9E34AC0C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899918-ED56-C27C-D8E9-7F18CFAEC364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5A7ED6-057C-0FCB-2B82-AADFC0E3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61F6FF-0DEF-5E4D-2949-0DAD3313D3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1611A-4BF6-8102-67ED-0BCAFB2FCC23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BBE182-B401-653F-1F52-831D2E4A9D9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5151F9-3E02-7205-8AAE-1CCF65D3A4B9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71E731-D7BD-F8C8-9298-DB3CAA7D4FF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4DF28-B033-0657-5D86-92837273B2C2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62FE17-7694-D634-EFCB-3FF15D3A48F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EA04C8-20E5-229F-2C1B-6810C0191CB4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2CBE68-4BAD-0025-AD79-0B2135D1C74A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C9DDD3-54B3-ACEA-5B22-1D7DE63322E5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43840-7D75-019A-24B0-4A39DC877E82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4F8087-FA10-1B62-A2F7-A5E633D7FD4E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BA6E65-CCA5-DC8D-0963-C738A0BAF0FE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BDCFAC-D037-95C6-0AC7-A05B58D89CA1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686DC0-C5E9-2D89-0A8F-A9EAA19FD83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0BF43-A645-0715-4F3F-F1E2FB270E3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DC942-D077-94DD-1DE8-83204DE2297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ECA892F7-59B5-EB93-9E75-EE7DBDB8F91B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19BDAC-C161-15B4-A120-646BC5E8BE7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A55725-7295-8C69-964D-3457756AF437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5C5A9A-3F3E-D78B-A2D0-E1D9AC9633D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BFAE1C-6F45-89FE-0551-C6417453EAA8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B784-2340-B4F8-53BA-4A0C83F6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3108-80CC-8E7D-B4E6-C3DA47E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71BB-B642-171F-2F9D-F955995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7221-1B57-6A6C-C428-46659808AC3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6D7838-1B65-4A48-5CEE-1701121C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4BB76-A4A7-D02E-B4BE-86938C32DB7C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042E24-9824-1D00-1523-7A292731551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BA6E57-AE77-17F2-70B5-D7CBF60B3CC8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A90CE-758E-AAE4-10BF-93D5103D525B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9520B-C285-FD11-9F78-5A4ECD7DADE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DEEC38-91F8-BD94-F796-0B66EDA141EF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3BAEA9-0E03-BF46-C11C-34B45A43AEC9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1FD39A-D67C-60C1-4A30-331668EC1B73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A58610-51C0-06C3-956E-DC31DA062CE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6C5D3B-DC7B-1F27-38EC-14A01C541FD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9D4BCB-90C8-7015-BDA5-6F71505E27A7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0A47B6-A378-EB63-10B7-BE5A7565DC2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587877-C4AF-957C-48EC-DEF054CB191D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92C9B8-7C12-3EFF-5E54-FD684607247C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063D6-935E-8A07-ED84-256466862E40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C0ABD-CA57-B812-A8CD-7C470E23E172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B4CCBA-19FB-238A-26B0-44516A7F6A7B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C1DDE191-AE30-440B-2822-CDE8720BAE6F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5C6051DB-FF43-FA4E-B598-5725BC46BBA9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A61BF7-472E-DB96-B61D-3EF33483624F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3AEBDA4-0370-C827-E9C1-0A5A463E3F15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E5F8B67-23C9-4ABD-0BF7-CB9E9D263360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8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5FA5-A2F4-C955-3FB9-14B4DB24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02A5-A277-E53C-F5EA-CB5DCB4D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67C9-5379-DC30-9009-171E3AD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487858-0EE8-F091-1806-404CE375FA1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25D0E97-DC9F-869B-BFA4-741A2EE6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31A64-54E7-F935-1038-C5CA4EED79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F62BBA-17DB-6158-84D5-522072FB50E8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82C11-6461-923A-D56B-11830C02678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C45A8B-9D7D-B987-9D88-05A05567DDE0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8DAD7F-C539-88DE-C851-29E640547E7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CC39B3-A165-96AC-5DD3-BABDDD20DFFC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B277A9-03B8-1762-6849-EA1E525F9788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2D0DDD-8431-9E99-E9EC-1E291040F126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354202-7EF5-0B15-531D-0A0915E047F9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5A9DC-19F5-AB0B-F015-FB8247A1C77E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AFD08D-687B-DDAA-076F-E9370908332C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565DBD-B8CD-59E0-EBAF-9AF07C381AA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3866D6-5ABF-395D-226F-EFF16BF48F21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C3A9F2-78FB-A26A-09CC-F49956188102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023EBA-EB0D-2D01-AE12-2887FC5E3B9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F4A61F-20E2-D4FD-5C17-A831C0385855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8FDF2-0CF3-858B-CBE4-A742054E8BE3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2B1F1412-33E0-1DC8-863A-A3A9AD29456C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/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blipFill>
                <a:blip r:embed="rId5"/>
                <a:stretch>
                  <a:fillRect l="-8571" r="-476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/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noFill/>
              <a:ln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blipFill>
                <a:blip r:embed="rId6"/>
                <a:stretch>
                  <a:fillRect l="-1724" b="-3846"/>
                </a:stretch>
              </a:blipFill>
              <a:ln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4BBD2DDB-DE28-0A1E-7E7A-1E5A8ED5A72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37EB73-59DE-89C6-3F9C-4294C625BF44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8386D0-CBC2-7A57-797B-16CCC246C66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19128B-9076-3040-B245-497897A25BFB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8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D6C-1F84-5815-0D75-4C199D78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8B1-B37E-B1B1-86CF-7D6EFEE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of Relevant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CCD0-3D3B-D204-0184-D93A46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024C79-A1E6-A1BC-1EDF-519E0525FD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9241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8EDEA2-730E-8AF0-E0EC-FF5BC92B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5" y="1690688"/>
            <a:ext cx="10005029" cy="3038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92108-E10F-2FB9-E028-915949C5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8" y="5095059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87563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0427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07749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26431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-68826" y="5282428"/>
            <a:ext cx="644012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336263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63099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25447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69372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86032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-98323" y="2229512"/>
            <a:ext cx="1067783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72218D3-D4B4-B01F-F159-7BEECFD2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19E0-752F-3A88-7970-9926652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6FE-94A6-A5FB-319C-E5546B1D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EF35-77E4-E32C-0B01-DE31D015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D9E163-9073-1C7A-8FA2-7DF666A04E4C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6DBC5-AA37-88AC-343B-646E53906A5B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B4ACE0-C9C7-DE86-DD62-8B745F63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BC0D6BF-3220-E80D-54C2-882595B8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34A4D3-BCFA-A76E-16A7-9BD1D74F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</p:spTree>
    <p:extLst>
      <p:ext uri="{BB962C8B-B14F-4D97-AF65-F5344CB8AC3E}">
        <p14:creationId xmlns:p14="http://schemas.microsoft.com/office/powerpoint/2010/main" val="3246650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5AC1-E3E8-0DCA-D8FF-902236BB7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FC8D-BCEC-8E6D-13D0-81B2F484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F2A0-EF6B-4531-2EE0-BD609788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4BE503-7DA9-21A3-B61D-ACD919B46213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5D4462-6146-28A0-2BD8-B9900C258134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D95970-9D1F-BE2F-34E6-2CED12EC973F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37238B-FAA9-55C8-CE0F-D47C7A90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9200B89-8860-EB54-5D5A-B16C73AF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7C000-D499-E95D-E3CC-D6D1729A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6DD7F-70DF-A016-7C32-4206C50C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7357815" y="4532619"/>
            <a:ext cx="2289259" cy="1826236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B8DF9C-7D07-097F-DB55-ABEAEEB72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51"/>
          <a:stretch/>
        </p:blipFill>
        <p:spPr>
          <a:xfrm>
            <a:off x="9755475" y="4527211"/>
            <a:ext cx="2288768" cy="1826237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</p:spTree>
    <p:extLst>
      <p:ext uri="{BB962C8B-B14F-4D97-AF65-F5344CB8AC3E}">
        <p14:creationId xmlns:p14="http://schemas.microsoft.com/office/powerpoint/2010/main" val="2887747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39F5A4-E8AA-1ACE-EACC-F11127DA891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BD2C86-D072-AFDE-5384-D64D14DE400F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8B70F3-E6F8-7013-0DF9-A434C84FC8C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6BD971-5519-33B1-9EDA-74B95EFAA9E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79A2F1-EE46-927F-2B83-AB42CEF76E6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2F15D5-286D-9D85-4E08-166F9C026F2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0C2FA3-41A5-D363-360C-7C6041819D28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87274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89241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8258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2341</Words>
  <Application>Microsoft Macintosh PowerPoint</Application>
  <PresentationFormat>Widescreen</PresentationFormat>
  <Paragraphs>724</Paragraphs>
  <Slides>111</Slides>
  <Notes>1</Notes>
  <HiddenSlides>23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Scattering: Optomechanical Coupling</vt:lpstr>
      <vt:lpstr>Brillouin Scattering: Optomechanical Coupling</vt:lpstr>
      <vt:lpstr>Brillouin Scattering: Optomechanical Coupling</vt:lpstr>
      <vt:lpstr>Brillouin Scattering: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Explore Brillouin/Raman Transition</vt:lpstr>
      <vt:lpstr>Explore Brillouin/Raman Transition</vt:lpstr>
      <vt:lpstr>Explore Brillouin/Raman Transition</vt:lpstr>
      <vt:lpstr>Reflected Phonons Create Standing Waves</vt:lpstr>
      <vt:lpstr>In-Phase Phonons Constructively Interfere</vt:lpstr>
      <vt:lpstr>In-Phase Phonons Constructively Interfere</vt:lpstr>
      <vt:lpstr>In-Phase Phonons Constructively Interfere</vt:lpstr>
      <vt:lpstr>In-Phase Phonons Constructively Interfere</vt:lpstr>
      <vt:lpstr>Gain of Relevant Materials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Suspended Silica Chip Waveguide</vt:lpstr>
      <vt:lpstr>Controlling Sound with Light</vt:lpstr>
      <vt:lpstr>Controlling Sound with Light</vt:lpstr>
      <vt:lpstr>Controlling Sound with Light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  <vt:lpstr>Elastically-Suspended Photonic-Phononic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100</cp:revision>
  <dcterms:created xsi:type="dcterms:W3CDTF">2025-04-20T15:36:52Z</dcterms:created>
  <dcterms:modified xsi:type="dcterms:W3CDTF">2025-04-24T08:30:41Z</dcterms:modified>
</cp:coreProperties>
</file>